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468" r:id="rId5"/>
    <p:sldId id="463" r:id="rId6"/>
    <p:sldId id="286" r:id="rId7"/>
    <p:sldId id="460" r:id="rId8"/>
    <p:sldId id="467" r:id="rId9"/>
    <p:sldId id="298" r:id="rId10"/>
    <p:sldId id="462" r:id="rId11"/>
    <p:sldId id="260" r:id="rId12"/>
    <p:sldId id="375" r:id="rId13"/>
    <p:sldId id="400" r:id="rId14"/>
    <p:sldId id="402" r:id="rId15"/>
    <p:sldId id="401" r:id="rId16"/>
    <p:sldId id="399" r:id="rId17"/>
    <p:sldId id="415" r:id="rId18"/>
    <p:sldId id="388" r:id="rId19"/>
    <p:sldId id="456" r:id="rId20"/>
    <p:sldId id="386" r:id="rId21"/>
    <p:sldId id="417" r:id="rId22"/>
    <p:sldId id="416" r:id="rId23"/>
    <p:sldId id="421" r:id="rId24"/>
    <p:sldId id="422" r:id="rId25"/>
    <p:sldId id="423" r:id="rId26"/>
    <p:sldId id="424" r:id="rId27"/>
    <p:sldId id="387" r:id="rId28"/>
    <p:sldId id="385" r:id="rId29"/>
    <p:sldId id="389" r:id="rId30"/>
    <p:sldId id="457" r:id="rId31"/>
    <p:sldId id="425" r:id="rId32"/>
    <p:sldId id="391" r:id="rId33"/>
    <p:sldId id="392" r:id="rId34"/>
    <p:sldId id="393" r:id="rId35"/>
    <p:sldId id="390" r:id="rId36"/>
    <p:sldId id="458" r:id="rId37"/>
    <p:sldId id="426" r:id="rId38"/>
    <p:sldId id="427" r:id="rId39"/>
    <p:sldId id="429" r:id="rId40"/>
    <p:sldId id="430" r:id="rId41"/>
    <p:sldId id="431" r:id="rId42"/>
    <p:sldId id="432" r:id="rId43"/>
    <p:sldId id="428" r:id="rId44"/>
    <p:sldId id="461" r:id="rId45"/>
    <p:sldId id="465" r:id="rId46"/>
    <p:sldId id="314" r:id="rId47"/>
    <p:sldId id="320" r:id="rId48"/>
    <p:sldId id="315" r:id="rId49"/>
    <p:sldId id="318" r:id="rId50"/>
    <p:sldId id="319" r:id="rId51"/>
    <p:sldId id="321" r:id="rId52"/>
    <p:sldId id="322" r:id="rId53"/>
    <p:sldId id="323" r:id="rId54"/>
    <p:sldId id="324" r:id="rId55"/>
    <p:sldId id="325" r:id="rId56"/>
    <p:sldId id="326" r:id="rId57"/>
    <p:sldId id="328" r:id="rId58"/>
    <p:sldId id="361" r:id="rId59"/>
    <p:sldId id="362" r:id="rId60"/>
    <p:sldId id="363" r:id="rId61"/>
    <p:sldId id="364" r:id="rId62"/>
    <p:sldId id="365" r:id="rId63"/>
    <p:sldId id="366" r:id="rId64"/>
    <p:sldId id="329" r:id="rId65"/>
    <p:sldId id="327" r:id="rId66"/>
    <p:sldId id="330" r:id="rId67"/>
    <p:sldId id="333" r:id="rId68"/>
    <p:sldId id="334" r:id="rId69"/>
    <p:sldId id="335" r:id="rId70"/>
    <p:sldId id="336" r:id="rId71"/>
    <p:sldId id="331" r:id="rId72"/>
    <p:sldId id="332" r:id="rId73"/>
    <p:sldId id="337" r:id="rId74"/>
    <p:sldId id="338" r:id="rId75"/>
    <p:sldId id="339" r:id="rId76"/>
    <p:sldId id="340" r:id="rId77"/>
    <p:sldId id="341" r:id="rId78"/>
    <p:sldId id="342" r:id="rId79"/>
    <p:sldId id="344" r:id="rId80"/>
    <p:sldId id="345" r:id="rId81"/>
    <p:sldId id="369" r:id="rId82"/>
    <p:sldId id="377" r:id="rId83"/>
    <p:sldId id="350" r:id="rId84"/>
    <p:sldId id="346" r:id="rId85"/>
    <p:sldId id="347" r:id="rId86"/>
    <p:sldId id="367" r:id="rId87"/>
    <p:sldId id="348" r:id="rId88"/>
    <p:sldId id="351" r:id="rId89"/>
    <p:sldId id="46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45rqaOJQD8&amp;list=PLElB7nLNHZvjZAjVYLwL7vvZheJC3XYfO&amp;index=6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3FA7E-513F-7243-8CBC-C5DA1D5AF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4197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Jan. 29,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18" y="2718559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E602C-B261-3747-8817-E8E901169522}"/>
              </a:ext>
            </a:extLst>
          </p:cNvPr>
          <p:cNvSpPr txBox="1"/>
          <p:nvPr/>
        </p:nvSpPr>
        <p:spPr>
          <a:xfrm>
            <a:off x="258923" y="3322561"/>
            <a:ext cx="36839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Small groups: Why do all these physiological processes?</a:t>
            </a:r>
          </a:p>
          <a:p>
            <a:r>
              <a:rPr lang="en-US" sz="4000"/>
              <a:t>Make a list!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470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time! (Chlorophyll and green leaves)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hlinkClick r:id="rId2"/>
              </a:rPr>
              <a:t>Link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35166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3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1831</Words>
  <Application>Microsoft Macintosh PowerPoint</Application>
  <PresentationFormat>Widescreen</PresentationFormat>
  <Paragraphs>437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Mangal</vt:lpstr>
      <vt:lpstr>Wingdings</vt:lpstr>
      <vt:lpstr>Office Theme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Movie time! (Chlorophyll and green leaves)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How is (C3) photosynthesis altered by the environment? Von Caemmerer and Farquhar (1981)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Smith, Nick</cp:lastModifiedBy>
  <cp:revision>24</cp:revision>
  <cp:lastPrinted>2019-01-28T20:10:42Z</cp:lastPrinted>
  <dcterms:created xsi:type="dcterms:W3CDTF">2019-01-28T19:08:31Z</dcterms:created>
  <dcterms:modified xsi:type="dcterms:W3CDTF">2019-01-29T14:55:26Z</dcterms:modified>
</cp:coreProperties>
</file>